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508045F-52B6-4CEF-8586-2F55FE7DA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07533-2461-4B8A-8191-57D2C3CE3D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1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BD3AD6-C210-438D-95CF-108CEEEAD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8D584D-CBB1-425E-BC1C-B982E9D92B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47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7DAF46-E998-4A72-96A7-D520D8657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40DC1-BB51-4BD6-B8B9-BAF6D059F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19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3E9FC0-3593-4378-B878-47C15D03A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FA0D6A-9D27-4D3F-A9C0-B5D090A9ED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50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FF3165-D8C9-4361-97BE-EEAEE78C5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0B07C1-9CCB-4DCA-B5C8-B943323FFE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35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0468AF-0F03-4BB1-94D5-1FA9E9E08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774B7F-F372-49CC-A7D6-50DB7769F4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07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3</cp:revision>
  <dcterms:created xsi:type="dcterms:W3CDTF">2021-10-15T02:46:18Z</dcterms:created>
  <dcterms:modified xsi:type="dcterms:W3CDTF">2021-10-15T03:12:57Z</dcterms:modified>
</cp:coreProperties>
</file>