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11" r:id="rId2"/>
    <p:sldId id="312" r:id="rId3"/>
    <p:sldId id="313" r:id="rId4"/>
    <p:sldId id="314" r:id="rId5"/>
    <p:sldId id="315" r:id="rId6"/>
    <p:sldId id="316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9" autoAdjust="0"/>
    <p:restoredTop sz="94660"/>
  </p:normalViewPr>
  <p:slideViewPr>
    <p:cSldViewPr snapToGrid="0">
      <p:cViewPr varScale="1">
        <p:scale>
          <a:sx n="78" d="100"/>
          <a:sy n="78" d="100"/>
        </p:scale>
        <p:origin x="184" y="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C41005-A4CE-4D3F-8AF1-010CCA7AAD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D8C4B4B-4BBE-455F-85B6-FB0B81B1AD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01C996-A097-4BB5-894A-F133C7CBB5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25388-87DA-46C8-8A4F-6F774F573472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95E033-797F-484A-A082-A3D0CE8432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60B788-D749-4FFA-87BC-E685720BF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B41E8-4F4D-4B60-97D0-374236240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85457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9B4219-14E2-4E84-85CA-E354B6BF02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57B008-88CC-4887-BAA7-A817CD4AA3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14F7AE-161F-457F-B425-AE52DFCD30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25388-87DA-46C8-8A4F-6F774F573472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55554B-7846-4074-B6DF-F8A48DA78F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86FF73-857E-489E-AB9F-9C48E3A3D1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B41E8-4F4D-4B60-97D0-374236240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33928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F0AD97-DE59-4430-92B1-2B44C3A30F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245426-B8CB-4220-9672-6C2B7DEAC9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AE17EB-93F0-43F8-B587-83E8AF7D61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25388-87DA-46C8-8A4F-6F774F573472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A2149E-7822-4015-824B-8E59AEC868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FA390C-D748-4656-94A4-BF547F29F7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B41E8-4F4D-4B60-97D0-374236240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2140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4F66A0-6090-4E74-BC1F-47F2410E60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D99ECE-6456-4E30-BA12-B8A056B29DD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9B0D74-6B92-4655-A30E-919C1D9FF7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F0FF0F-581A-4555-A03F-C24130ABBE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25388-87DA-46C8-8A4F-6F774F573472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9200857-EEFB-48D2-BBB2-14DFE83A08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272EE6-5114-40B1-AC04-F12BC7F71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B41E8-4F4D-4B60-97D0-374236240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24811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15E3F7-18FB-42BE-BC63-634771091F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DA9ECF-F634-458D-8AB5-8CD88BC040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1F2F439-822E-40DE-BA0B-3BB2198035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66D25EE-D80D-4FA3-AA21-E934FE7574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1B610F7-E026-47E0-8A5D-A054D58FDA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465E7BE-59C1-47A2-84CA-F7E984C2AC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25388-87DA-46C8-8A4F-6F774F573472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BF559E1-9870-4D24-A225-63ADB63E36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228E31A-FCE4-4AA8-93CD-F2A3C44A53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B41E8-4F4D-4B60-97D0-374236240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56703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92AA8B-37DA-48EA-A06D-DE47C82077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946CE4D-509E-4148-95FA-3C1DBC72B0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25388-87DA-46C8-8A4F-6F774F573472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FA03A19-C8D9-40D5-8087-2FF3ED3454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5EEBCEA-C556-48E5-B551-E6C5EC2C00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B41E8-4F4D-4B60-97D0-374236240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7277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A16D869-3AAA-4919-B139-A9614C3F06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25388-87DA-46C8-8A4F-6F774F573472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F0E2E3-1310-4F54-9DCF-FF80751694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320780-0F9E-4EAE-B6B2-2F55CE6855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B41E8-4F4D-4B60-97D0-374236240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47484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FB6258-AA58-40C9-93A3-BD30880CC5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B2850E-EB9F-4850-86C7-7DD3AD18CB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AA2DD3-8534-4F2C-88D8-277A6F5B53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70AD34-51F0-48CC-83FE-AFA12D0EAA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25388-87DA-46C8-8A4F-6F774F573472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5C46AE-00E3-4099-92FA-EF51E0D6B6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830CEB-FC1E-4DEB-8817-E37E6568AA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B41E8-4F4D-4B60-97D0-374236240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1056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FA1417-6627-40A1-90B2-ECB66F68A3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92F5AF6-E4E5-46D1-95CE-4D85A46E6BE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72F6AC-10B8-4250-A80C-125E7F332A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C2A857-FD63-4C27-891B-E0D3F1B2DD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25388-87DA-46C8-8A4F-6F774F573472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131C73-A702-4442-AF67-D18A3F754B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A3F3AB1-1385-447D-A1B3-6F2DADB098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B41E8-4F4D-4B60-97D0-374236240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7652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93B86C-DD85-446C-B1C7-7C8B0F5013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F13F0D2-C463-4E6A-8D5A-1DDA8C5EAB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D75025-AA9C-4AFE-B5A3-785696E1C5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25388-87DA-46C8-8A4F-6F774F573472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426C3D-281F-4A58-9701-4822140FA4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17200E-27C3-4627-9945-104F0A4541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B41E8-4F4D-4B60-97D0-374236240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44652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5EE6F14-231B-4ACE-8E9E-884EBC859EC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E13D11D-657F-44FC-8799-63F1DF1CC3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DB43E3-DCF7-425E-993D-5D7B995B5C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25388-87DA-46C8-8A4F-6F774F573472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FE3794-59F5-4183-91C2-EAF36E5067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E5ABBE-BD80-40E1-964C-6705DC1D45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B41E8-4F4D-4B60-97D0-374236240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1081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A8F22A7-D1A1-45AC-B9D0-8BB468237D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E3ABF0-1A12-47D8-93A2-8FB2A3BDEF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A0A1AD-D7A9-4489-AEF0-FDE574B1BE1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C25388-87DA-46C8-8A4F-6F774F573472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59B56B-AE47-4C18-96D9-49557E90152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4BE0B8-1D9E-4935-A5C4-A69D0B7CC4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7B41E8-4F4D-4B60-97D0-374236240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1258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EC52769-7A69-4FC9-8F85-65DAEFFB0F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7E96148-51E5-416A-A8FC-A6BEA8F5DB7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55018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89193B3-594C-4AD0-8EE1-8CF378884B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F013F9B-E919-4575-AEE6-9EBB45FAF54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38707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11FCDDE-C327-4713-8C5D-69C7B1D5B9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A644345-491D-46AE-B4C2-A97664FA4B8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1388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CF8CBB9-D8B4-4358-9479-3FC365A3D6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0E13C89-4BD2-4D4B-BDE5-0DD4682DB1E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29401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E0B7E86-8FEF-43F2-815C-C2383404EF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4EBCB94-64FB-4CE5-BF81-75BBFE3A3CC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56288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6EAF9E3-70AF-467A-BE1E-9D94A73296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0D34F8B-72FA-4FDE-9CA3-5397362153B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0465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0</Words>
  <Application>Microsoft Office PowerPoint</Application>
  <PresentationFormat>Widescreen</PresentationFormat>
  <Paragraphs>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Rohit Bhargava</dc:creator>
  <cp:lastModifiedBy>Rohit Bhargava</cp:lastModifiedBy>
  <cp:revision>2</cp:revision>
  <dcterms:created xsi:type="dcterms:W3CDTF">2021-10-15T02:46:18Z</dcterms:created>
  <dcterms:modified xsi:type="dcterms:W3CDTF">2021-10-15T03:00:21Z</dcterms:modified>
</cp:coreProperties>
</file>