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5" r:id="rId4"/>
    <p:sldId id="326" r:id="rId5"/>
    <p:sldId id="327" r:id="rId6"/>
    <p:sldId id="32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FF1E70-E681-4E1C-A61B-2DCD8F10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F9D469-8F8C-4307-AEED-72D7871931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43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BE6A97-BA1F-42A6-962F-DD9CCFB1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D040D-19A7-42E8-BF85-C9713A420E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0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E0F130-F54D-4BDB-8754-FE4470563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F0F97F-B98D-4129-A175-C044FBA10A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11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578217-3F79-4501-BC04-6674F7A6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931CC-0AF2-459B-971F-E1D7EC0880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9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FF9F28-4702-4CCD-BE93-733BE7F34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DEDB18-5A33-4CEF-B034-0C8E987D7F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02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E28BAF-A803-466D-B9F6-8B70FC2C6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14713-CB05-4CB8-BE2F-8E23599BA5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2021-10-15T03:02:50Z</dcterms:modified>
</cp:coreProperties>
</file>