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E0E347-D2E0-4F11-8112-B62F2D5F1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F65F7-ECF2-4C15-9FCC-4E122ABBDD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00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7F5E44-950E-46AD-8536-9F8B679B4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563DFA-ED24-45F5-B135-17F8501ECA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3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5866A7-B756-451E-91EE-9CF54CA7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062150-FA4C-41AF-99E6-F72706807E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54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05FF2F-A33A-4B2E-A478-1237B39B4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1995CF-9FB6-45C2-8456-7EC2A5DFA5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3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1C5CF3-B174-4268-B71F-C2EE212A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2DD8FD-8934-4F98-8D92-37C0EC2177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79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D5DCC0-27BE-41B6-B99A-FF922C72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5FB437-717D-4E1F-AC58-E773B7E335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7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E1568C8-494D-4A5F-97EB-044C90AFE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48BBC8-42D7-4600-814A-6C141E62F9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32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2021-10-15T02:54:41Z</dcterms:modified>
</cp:coreProperties>
</file>