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89" r:id="rId4"/>
    <p:sldId id="290" r:id="rId5"/>
    <p:sldId id="291" r:id="rId6"/>
    <p:sldId id="292" r:id="rId7"/>
  </p:sldIdLst>
  <p:sldSz cx="12192000" cy="6858000"/>
  <p:notesSz cx="6954838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4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E51AF-7900-489B-B9CF-8EF3BF9B6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039B15-8BE2-4D2D-AD85-E08F6A08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55342-8F90-4D45-AC7E-303D133A7A6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0C401-77BC-421F-98C2-56200D4A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459706-96A5-435F-B337-BB517B51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5257F-960D-40B3-ACB7-A9F56B153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4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BD5EB7-24F6-4BE5-B33E-B9F251BC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B7024-76B9-4401-9182-CCC190F6C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F53D1-DFC6-44EB-AB02-7CBA23AD8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55342-8F90-4D45-AC7E-303D133A7A6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17AED-CF7F-499A-8659-32993B345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E93DC-EED1-44B2-9663-12651B36E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5257F-960D-40B3-ACB7-A9F56B153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80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ED85EE-7784-4299-86D3-5B9A88FD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796D95-A711-4FA1-894D-E18F255CF1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4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7AB2A2-0C32-4AC9-B386-9C0753AC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F277E-217D-4523-9BDE-56D8C9140E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58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4B8A34-1784-477A-90E8-F59152AA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0873C5-77A0-46F6-AB2D-BBB14F4455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7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205C4D-CBB7-43F5-BD95-C2B258673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5B0CE-4B1D-4D79-B61B-3FD817B6A0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20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9554B1-E346-4701-9469-325AB88A8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897FB9-7323-4A42-B860-37EBA00CB5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9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5FEBDE-F8B6-44F8-81DA-DA450F3A3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272C7-A7E0-47BB-8080-72F80C45AF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44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2021-10-15T01:58:43Z</dcterms:created>
  <dcterms:modified xsi:type="dcterms:W3CDTF">2021-10-15T03:01:41Z</dcterms:modified>
</cp:coreProperties>
</file>