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3" r:id="rId2"/>
    <p:sldId id="294" r:id="rId3"/>
    <p:sldId id="295" r:id="rId4"/>
    <p:sldId id="296" r:id="rId5"/>
    <p:sldId id="297" r:id="rId6"/>
    <p:sldId id="298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4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1005-A4CE-4D3F-8AF1-010CCA7AA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C4B4B-4BBE-455F-85B6-FB0B81B1A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1C996-A097-4BB5-894A-F133C7CBB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5E033-797F-484A-A082-A3D0CE8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0B788-D749-4FFA-87BC-E685720BF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45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219-14E2-4E84-85CA-E354B6BF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7B008-88CC-4887-BAA7-A817CD4AA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4F7AE-161F-457F-B425-AE52DFCD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5554B-7846-4074-B6DF-F8A48DA7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6FF73-857E-489E-AB9F-9C48E3A3D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9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AD97-DE59-4430-92B1-2B44C3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45426-B8CB-4220-9672-6C2B7DEAC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E17EB-93F0-43F8-B587-83E8AF7D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2149E-7822-4015-824B-8E59AEC8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A390C-D748-4656-94A4-BF547F29F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4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66A0-6090-4E74-BC1F-47F2410E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99ECE-6456-4E30-BA12-B8A056B29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B0D74-6B92-4655-A30E-919C1D9FF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0FF0F-581A-4555-A03F-C24130ABB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00857-EEFB-48D2-BBB2-14DFE83A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72EE6-5114-40B1-AC04-F12BC7F71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8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E3F7-18FB-42BE-BC63-63477109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A9ECF-F634-458D-8AB5-8CD88BC04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2F439-822E-40DE-BA0B-3BB219803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6D25EE-D80D-4FA3-AA21-E934FE7574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B610F7-E026-47E0-8A5D-A054D58FD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65E7BE-59C1-47A2-84CA-F7E984C2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F559E1-9870-4D24-A225-63ADB63E3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28E31A-FCE4-4AA8-93CD-F2A3C44A5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70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AA8B-37DA-48EA-A06D-DE47C820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6CE4D-509E-4148-95FA-3C1DBC72B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A03A19-C8D9-40D5-8087-2FF3ED345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EBCEA-C556-48E5-B551-E6C5EC2C0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16D869-3AAA-4919-B139-A9614C3F0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0E2E3-1310-4F54-9DCF-FF8075169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20780-0F9E-4EAE-B6B2-2F55CE685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48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6258-AA58-40C9-93A3-BD30880CC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2850E-EB9F-4850-86C7-7DD3AD18C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A2DD3-8534-4F2C-88D8-277A6F5B5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0AD34-51F0-48CC-83FE-AFA12D0EA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C46AE-00E3-4099-92FA-EF51E0D6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30CEB-FC1E-4DEB-8817-E37E6568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0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1417-6627-40A1-90B2-ECB66F68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F5AF6-E4E5-46D1-95CE-4D85A46E6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2F6AC-10B8-4250-A80C-125E7F332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2A857-FD63-4C27-891B-E0D3F1B2D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31C73-A702-4442-AF67-D18A3F754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F3AB1-1385-447D-A1B3-6F2DADB0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65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B86C-DD85-446C-B1C7-7C8B0F50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13F0D2-C463-4E6A-8D5A-1DDA8C5EA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75025-AA9C-4AFE-B5A3-785696E1C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26C3D-281F-4A58-9701-4822140F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7200E-27C3-4627-9945-104F0A45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6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EE6F14-231B-4ACE-8E9E-884EBC859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3D11D-657F-44FC-8799-63F1DF1CC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B43E3-DCF7-425E-993D-5D7B995B5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E3794-59F5-4183-91C2-EAF36E506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5ABBE-BD80-40E1-964C-6705DC1D4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0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8F22A7-D1A1-45AC-B9D0-8BB46823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3ABF0-1A12-47D8-93A2-8FB2A3BDE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0A1AD-D7A9-4489-AEF0-FDE574B1BE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9B56B-AE47-4C18-96D9-49557E901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BE0B8-1D9E-4935-A5C4-A69D0B7CC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A0FA171-BC09-43FC-BDEC-C55817A604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F0160A-E543-4C56-9133-4F9E35F79D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5716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F303CA9-93C8-4AF7-A011-1F73B91BB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CCD2DEE-2889-4DD5-9F5E-C631AE6704D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819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EB8B2A7-7C20-4483-9A61-18ECCD1F8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34B9069-1A37-4389-B5EB-2C75E4D0CE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3813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10F9763-B9B2-416B-A272-0123DBE8B2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E1FE48-5737-4BF3-970F-BCFC9BE7EE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003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26405BE-A5B0-48CE-8496-562A31FADC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F32601B-E184-4F11-967A-61D540AA99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275782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90CC920-BB8E-4175-B474-95F5111B0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AAC6BA3-FF88-42F7-A5F9-A4D816AADD2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4226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Rohit Bhargava</dc:creator>
  <cp:lastModifiedBy>Rohit Bhargava</cp:lastModifiedBy>
  <cp:revision>2</cp:revision>
  <dcterms:created xsi:type="dcterms:W3CDTF">2021-10-15T02:46:18Z</dcterms:created>
  <dcterms:modified xsi:type="dcterms:W3CDTF">2021-10-15T03:03:17Z</dcterms:modified>
</cp:coreProperties>
</file>