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301" r:id="rId4"/>
    <p:sldId id="302" r:id="rId5"/>
    <p:sldId id="303" r:id="rId6"/>
    <p:sldId id="30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E22434-FD34-49FD-A57A-C859D38B5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80401-876F-4BF7-8DEB-3B923DFE75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8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342519-3C5D-4222-A176-BEFEB347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E3584E-196F-4769-BFBF-714A4FE9B3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44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CCF42F-8090-40A9-B753-37E1F596C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841864-EE78-4F4C-A335-A1F7AD4EFB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132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223050-FF99-4D32-AF67-5E6ED6226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0D418B-E215-4562-8751-BC8F35A55C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99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C256302-7106-4CDB-AD91-90EF93D3A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EF555A-23E1-44BE-975E-585FD1C12A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64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EECB00-87E3-4078-AC52-C747F70E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43DBE6-82C9-43E9-8152-A3A6CD456E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43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2021-10-15T02:46:18Z</dcterms:created>
  <dcterms:modified xsi:type="dcterms:W3CDTF">2021-10-15T02:58:06Z</dcterms:modified>
</cp:coreProperties>
</file>