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310" r:id="rId7"/>
  </p:sldIdLst>
  <p:sldSz cx="12192000" cy="6858000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E51AF-7900-489B-B9CF-8EF3BF9B6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39B15-8BE2-4D2D-AD85-E08F6A08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55342-8F90-4D45-AC7E-303D133A7A6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0C401-77BC-421F-98C2-56200D4A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459706-96A5-435F-B337-BB517B51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57F-960D-40B3-ACB7-A9F56B153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4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BD5EB7-24F6-4BE5-B33E-B9F251BC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B7024-76B9-4401-9182-CCC190F6C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F53D1-DFC6-44EB-AB02-7CBA23AD8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55342-8F90-4D45-AC7E-303D133A7A6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17AED-CF7F-499A-8659-32993B345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E93DC-EED1-44B2-9663-12651B36E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5257F-960D-40B3-ACB7-A9F56B153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8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149C2D-F071-4CE0-91FE-8ED5712D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8A16B0-9077-44DD-B81F-C81D4ED70B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7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50112C-C308-4843-AD3B-30FFD8028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AD5FB6-5B72-40CC-9166-4B3E0F1031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8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864981-54D3-4B07-A06A-D1AD97692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A1FFBA-6A67-48BC-A38B-0098506BA0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1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F818A4-9388-45B0-99EA-4B195AF60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7D0D3B-8B92-4201-A157-34DF5EE44D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A702A2-75B2-4040-8404-0585EA95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F698F8-7EE0-41C8-8774-929B6C8BDA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2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23B631-14AD-468B-BBF6-B275C49AF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DCF9AB-DA9A-4ECA-88EE-079B5C884B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7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2021-10-15T01:58:43Z</dcterms:created>
  <dcterms:modified xsi:type="dcterms:W3CDTF">2021-10-15T03:23:55Z</dcterms:modified>
</cp:coreProperties>
</file>